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6"/>
  </p:notesMasterIdLst>
  <p:handoutMasterIdLst>
    <p:handoutMasterId r:id="rId37"/>
  </p:handoutMasterIdLst>
  <p:sldIdLst>
    <p:sldId id="668" r:id="rId6"/>
    <p:sldId id="1095" r:id="rId7"/>
    <p:sldId id="1097" r:id="rId8"/>
    <p:sldId id="1137" r:id="rId9"/>
    <p:sldId id="1146" r:id="rId10"/>
    <p:sldId id="1147" r:id="rId11"/>
    <p:sldId id="1119" r:id="rId12"/>
    <p:sldId id="1150" r:id="rId13"/>
    <p:sldId id="1153" r:id="rId14"/>
    <p:sldId id="1159" r:id="rId15"/>
    <p:sldId id="1142" r:id="rId16"/>
    <p:sldId id="1122" r:id="rId17"/>
    <p:sldId id="1123" r:id="rId18"/>
    <p:sldId id="1124" r:id="rId19"/>
    <p:sldId id="1125" r:id="rId20"/>
    <p:sldId id="1157" r:id="rId21"/>
    <p:sldId id="1154" r:id="rId22"/>
    <p:sldId id="1155" r:id="rId23"/>
    <p:sldId id="1156" r:id="rId24"/>
    <p:sldId id="1158" r:id="rId25"/>
    <p:sldId id="1127" r:id="rId26"/>
    <p:sldId id="1128" r:id="rId27"/>
    <p:sldId id="1129" r:id="rId28"/>
    <p:sldId id="1131" r:id="rId29"/>
    <p:sldId id="1132" r:id="rId30"/>
    <p:sldId id="1133" r:id="rId31"/>
    <p:sldId id="1134" r:id="rId32"/>
    <p:sldId id="1135" r:id="rId33"/>
    <p:sldId id="1136" r:id="rId34"/>
    <p:sldId id="672" r:id="rId3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95"/>
            <p14:sldId id="1097"/>
            <p14:sldId id="1137"/>
            <p14:sldId id="1146"/>
            <p14:sldId id="1147"/>
            <p14:sldId id="1119"/>
            <p14:sldId id="1150"/>
            <p14:sldId id="1153"/>
            <p14:sldId id="1159"/>
            <p14:sldId id="1142"/>
            <p14:sldId id="1122"/>
            <p14:sldId id="1123"/>
            <p14:sldId id="1124"/>
            <p14:sldId id="1125"/>
            <p14:sldId id="1157"/>
            <p14:sldId id="1154"/>
            <p14:sldId id="1155"/>
            <p14:sldId id="1156"/>
            <p14:sldId id="1158"/>
            <p14:sldId id="1127"/>
            <p14:sldId id="1128"/>
            <p14:sldId id="1129"/>
            <p14:sldId id="1131"/>
            <p14:sldId id="1132"/>
            <p14:sldId id="1133"/>
            <p14:sldId id="1134"/>
            <p14:sldId id="1135"/>
            <p14:sldId id="1136"/>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66" autoAdjust="0"/>
    <p:restoredTop sz="61965" autoAdjust="0"/>
  </p:normalViewPr>
  <p:slideViewPr>
    <p:cSldViewPr snapToGrid="0">
      <p:cViewPr varScale="1">
        <p:scale>
          <a:sx n="49" d="100"/>
          <a:sy n="49" d="100"/>
        </p:scale>
        <p:origin x="-1200"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notesMaster" Target="notesMasters/notes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handoutMaster" Target="handoutMasters/handoutMaster1.xml"/><Relationship Id="rId38" Type="http://schemas.openxmlformats.org/officeDocument/2006/relationships/printerSettings" Target="printerSettings/printerSettings1.bin"/><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a:t>
            </a:r>
            <a:r>
              <a:rPr lang="en-US" dirty="0" smtClean="0"/>
              <a:t>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a:t>
            </a:r>
            <a:r>
              <a:rPr lang="en-US" dirty="0" smtClean="0"/>
              <a:t>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r>
              <a:rPr lang="en-US" dirty="0" smtClean="0"/>
              <a:t>.</a:t>
            </a:r>
            <a:endParaRPr lang="en-US" dirty="0" smtClean="0"/>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r>
              <a:rPr lang="en-US" dirty="0" smtClean="0"/>
              <a:t>.</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r>
              <a:rPr lang="en-US" dirty="0" smtClean="0"/>
              <a:t>.</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a:t>
            </a:r>
            <a:r>
              <a:rPr lang="en-US" sz="1200" dirty="0" smtClean="0">
                <a:solidFill>
                  <a:schemeClr val="tx1"/>
                </a:solidFill>
                <a:latin typeface="Arial" panose="020B0604020202020204" pitchFamily="34" charset="0"/>
                <a:cs typeface="Arial" panose="020B0604020202020204" pitchFamily="34" charset="0"/>
              </a:rPr>
              <a:t>through the </a:t>
            </a:r>
            <a:r>
              <a:rPr lang="en-US" sz="1200" dirty="0" smtClean="0">
                <a:solidFill>
                  <a:schemeClr val="tx1"/>
                </a:solidFill>
                <a:latin typeface="Arial" panose="020B0604020202020204" pitchFamily="34" charset="0"/>
                <a:cs typeface="Arial" panose="020B0604020202020204" pitchFamily="34" charset="0"/>
              </a:rPr>
              <a:t>`search</a:t>
            </a:r>
            <a:r>
              <a:rPr lang="en-US" sz="1200" dirty="0" smtClean="0">
                <a:solidFill>
                  <a:schemeClr val="tx1"/>
                </a:solidFill>
                <a:latin typeface="Arial" panose="020B0604020202020204" pitchFamily="34" charset="0"/>
                <a:cs typeface="Arial" panose="020B0604020202020204" pitchFamily="34" charset="0"/>
              </a:rPr>
              <a:t>`</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a:t>
            </a:r>
            <a:r>
              <a:rPr lang="en-US" dirty="0" smtClean="0"/>
              <a:t>we need </a:t>
            </a:r>
            <a:r>
              <a:rPr lang="en-US" dirty="0" smtClean="0"/>
              <a:t>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en-US" sz="1200" baseline="0" dirty="0" err="1" smtClean="0">
                <a:latin typeface="Lucida Grande" charset="0"/>
                <a:cs typeface="Lucida Grande" charset="0"/>
                <a:sym typeface="Lucida Grande" charset="0"/>
              </a:rPr>
              <a:t>key:value</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11877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79553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07233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64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9" r:id="rId19"/>
    <p:sldLayoutId id="2147483810" r:id="rId20"/>
    <p:sldLayoutId id="2147483811" r:id="rId21"/>
    <p:sldLayoutId id="2147483812"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2.xml"/><Relationship Id="rId2"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image" Target="../media/image12.png"/><Relationship Id="rId5" Type="http://schemas.openxmlformats.org/officeDocument/2006/relationships/hyperlink" Target="https://docs.chef.io/chef_search.html%23search-indexes" TargetMode="External"/><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800" dirty="0" err="1"/>
              <a:t>all_web_nodes</a:t>
            </a:r>
            <a:r>
              <a:rPr lang="en-US" sz="4800" dirty="0"/>
              <a:t> = search("node","</a:t>
            </a:r>
            <a:r>
              <a:rPr lang="en-US" sz="4800" dirty="0" err="1"/>
              <a:t>role:web</a:t>
            </a:r>
            <a:r>
              <a:rPr lang="en-US" sz="4800" dirty="0"/>
              <a:t>")</a:t>
            </a: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301580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223704" y="2548647"/>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220464" y="4938408"/>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2665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423360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t>node1:</a:t>
            </a:r>
          </a:p>
          <a:p>
            <a:r>
              <a:rPr lang="en-US" dirty="0"/>
              <a:t>  cloud:</a:t>
            </a:r>
          </a:p>
          <a:p>
            <a:r>
              <a:rPr lang="en-US" dirty="0"/>
              <a:t>    local_hostname:  ip-10-198-51-26.us-west-1.compute.internal</a:t>
            </a:r>
          </a:p>
          <a:p>
            <a:r>
              <a:rPr lang="en-US" dirty="0"/>
              <a:t>    local_ipv4:      10.198.51.26</a:t>
            </a:r>
          </a:p>
          <a:p>
            <a:r>
              <a:rPr lang="en-US" dirty="0"/>
              <a:t>    private_ips:     10.198.51.26</a:t>
            </a:r>
          </a:p>
          <a:p>
            <a:r>
              <a:rPr lang="en-US" dirty="0"/>
              <a:t>    provider:        ec2</a:t>
            </a:r>
          </a:p>
          <a:p>
            <a:r>
              <a:rPr lang="en-US" dirty="0"/>
              <a:t>    public_hostname: </a:t>
            </a:r>
            <a:r>
              <a:rPr lang="en-US" dirty="0" smtClean="0"/>
              <a:t>ec2-204-236-155-223.us-west-1.compute.amazonaws.com</a:t>
            </a:r>
            <a:endParaRPr lang="en-US" dirty="0"/>
          </a:p>
          <a:p>
            <a:r>
              <a:rPr lang="en-US" dirty="0"/>
              <a:t>    public_ips:      204.236.155.223</a:t>
            </a:r>
          </a:p>
          <a:p>
            <a:r>
              <a:rPr lang="en-US" dirty="0"/>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75605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t>node3:</a:t>
            </a:r>
          </a:p>
          <a:p>
            <a:r>
              <a:rPr lang="en-US" dirty="0"/>
              <a:t>  cloud:</a:t>
            </a:r>
          </a:p>
          <a:p>
            <a:r>
              <a:rPr lang="en-US" dirty="0"/>
              <a:t>    local_hostname:  ip-10-197-105-148.us-west-1.compute.internal</a:t>
            </a:r>
          </a:p>
          <a:p>
            <a:r>
              <a:rPr lang="en-US" dirty="0"/>
              <a:t>    local_ipv4:      10.197.105.148</a:t>
            </a:r>
          </a:p>
          <a:p>
            <a:r>
              <a:rPr lang="en-US" dirty="0"/>
              <a:t>    private_ips:     10.197.105.148</a:t>
            </a:r>
          </a:p>
          <a:p>
            <a:r>
              <a:rPr lang="en-US" dirty="0"/>
              <a:t>    provider:        ec2</a:t>
            </a:r>
          </a:p>
          <a:p>
            <a:r>
              <a:rPr lang="en-US" dirty="0"/>
              <a:t>    public_hostname: </a:t>
            </a:r>
            <a:r>
              <a:rPr lang="en-US" dirty="0" smtClean="0"/>
              <a:t>ec2-54-176-64-173.us-west-1.compute.amazonaws.com</a:t>
            </a:r>
            <a:endParaRPr lang="en-US" dirty="0"/>
          </a:p>
          <a:p>
            <a:r>
              <a:rPr lang="en-US" dirty="0"/>
              <a:t>    public_ips:      54.176.64.173</a:t>
            </a:r>
          </a:p>
          <a:p>
            <a:r>
              <a:rPr lang="en-US" dirty="0"/>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t>$ knife node show node3 -a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006511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8" name="Text Placeholder 7"/>
          <p:cNvSpPr>
            <a:spLocks noGrp="1"/>
          </p:cNvSpPr>
          <p:nvPr>
            <p:ph type="body" sz="quarter" idx="12"/>
          </p:nvPr>
        </p:nvSpPr>
        <p:spPr>
          <a:xfrm>
            <a:off x="1124446" y="2121124"/>
            <a:ext cx="14404273" cy="5367071"/>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5586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t>all_web_nodes = search("node","role:web")</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938951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members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t>all_web_nodes = search("node","role:web")</a:t>
            </a:r>
          </a:p>
          <a:p>
            <a:endParaRPr lang="en-US" dirty="0"/>
          </a:p>
          <a:p>
            <a:r>
              <a:rPr lang="en-US" dirty="0" smtClean="0"/>
              <a:t>members = []</a:t>
            </a:r>
          </a:p>
          <a:p>
            <a:endParaRPr lang="en-US" dirty="0" smtClean="0"/>
          </a:p>
          <a:p>
            <a:r>
              <a:rPr lang="en-US" dirty="0" smtClean="0"/>
              <a:t>#TODO: Convert each web node into an array of hashes</a:t>
            </a:r>
            <a:endParaRPr lang="en-US" dirty="0"/>
          </a:p>
          <a:p>
            <a:endParaRPr lang="en-US" dirty="0" smtClean="0"/>
          </a:p>
          <a:p>
            <a:r>
              <a:rPr lang="en-US" dirty="0" err="1" smtClean="0"/>
              <a:t>node.default</a:t>
            </a:r>
            <a:r>
              <a:rPr lang="en-US" dirty="0" smtClean="0"/>
              <a:t>['</a:t>
            </a:r>
            <a:r>
              <a:rPr lang="en-US" dirty="0" err="1" smtClean="0"/>
              <a:t>haproxy</a:t>
            </a:r>
            <a:r>
              <a:rPr lang="en-US" dirty="0" smtClean="0"/>
              <a:t>']['members'] = members</a:t>
            </a:r>
          </a:p>
          <a:p>
            <a:endParaRPr lang="en-US" dirty="0" smtClean="0"/>
          </a:p>
          <a:p>
            <a:r>
              <a:rPr lang="en-US" dirty="0" err="1" smtClean="0"/>
              <a:t>include_recipe</a:t>
            </a:r>
            <a:r>
              <a:rPr lang="en-US" dirty="0" smtClean="0"/>
              <a:t> "haproxy::default"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4834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new member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t>all_web_nodes</a:t>
            </a:r>
            <a:r>
              <a:rPr lang="en-US" dirty="0"/>
              <a:t> = search("node","</a:t>
            </a:r>
            <a:r>
              <a:rPr lang="en-US" dirty="0" err="1"/>
              <a:t>role:web</a:t>
            </a:r>
            <a:r>
              <a:rPr lang="en-US" dirty="0"/>
              <a:t>")</a:t>
            </a:r>
          </a:p>
          <a:p>
            <a:endParaRPr lang="en-US" dirty="0"/>
          </a:p>
          <a:p>
            <a:r>
              <a:rPr lang="en-US" dirty="0"/>
              <a:t>members = []</a:t>
            </a:r>
          </a:p>
          <a:p>
            <a:endParaRPr lang="en-US" dirty="0" smtClean="0"/>
          </a:p>
          <a:p>
            <a:r>
              <a:rPr lang="en-US" dirty="0" err="1" smtClean="0"/>
              <a:t>all_web_nodes.each</a:t>
            </a:r>
            <a:r>
              <a:rPr lang="en-US" dirty="0" smtClean="0"/>
              <a:t> </a:t>
            </a:r>
            <a:r>
              <a:rPr lang="en-US" dirty="0"/>
              <a:t>do |</a:t>
            </a:r>
            <a:r>
              <a:rPr lang="en-US" dirty="0" err="1"/>
              <a:t>web_node</a:t>
            </a:r>
            <a:r>
              <a:rPr lang="en-US" dirty="0"/>
              <a:t>|</a:t>
            </a:r>
          </a:p>
          <a:p>
            <a:r>
              <a:rPr lang="en-US" dirty="0" smtClean="0"/>
              <a:t>  member = {}</a:t>
            </a:r>
            <a:endParaRPr lang="en-US" dirty="0"/>
          </a:p>
          <a:p>
            <a:r>
              <a:rPr lang="en-US" dirty="0" smtClean="0"/>
              <a:t>  # </a:t>
            </a:r>
            <a:r>
              <a:rPr lang="en-US" dirty="0"/>
              <a:t>TODO: </a:t>
            </a:r>
            <a:r>
              <a:rPr lang="en-US" dirty="0" smtClean="0"/>
              <a:t>add populate the hash with hostname, </a:t>
            </a:r>
            <a:r>
              <a:rPr lang="en-US" dirty="0" err="1" smtClean="0"/>
              <a:t>ipaddress</a:t>
            </a:r>
            <a:r>
              <a:rPr lang="en-US" dirty="0" smtClean="0"/>
              <a:t> ...</a:t>
            </a:r>
          </a:p>
          <a:p>
            <a:r>
              <a:rPr lang="en-US" dirty="0" smtClean="0"/>
              <a:t>  </a:t>
            </a:r>
            <a:r>
              <a:rPr lang="en-US" dirty="0"/>
              <a:t># TODO: add the hash to the new array of members</a:t>
            </a:r>
            <a:r>
              <a:rPr lang="en-US" dirty="0" smtClean="0"/>
              <a:t>  </a:t>
            </a:r>
          </a:p>
          <a:p>
            <a:r>
              <a:rPr lang="en-US" dirty="0" smtClean="0"/>
              <a:t>  </a:t>
            </a:r>
            <a:r>
              <a:rPr lang="en-US" dirty="0" err="1" smtClean="0"/>
              <a:t>members.push</a:t>
            </a:r>
            <a:r>
              <a:rPr lang="en-US" dirty="0"/>
              <a:t>(member)</a:t>
            </a:r>
          </a:p>
          <a:p>
            <a:r>
              <a:rPr lang="en-US" dirty="0" smtClean="0"/>
              <a:t>end</a:t>
            </a:r>
          </a:p>
          <a:p>
            <a:endParaRPr lang="en-US" dirty="0" smtClean="0"/>
          </a:p>
          <a:p>
            <a:r>
              <a:rPr lang="en-US" dirty="0" err="1" smtClean="0"/>
              <a:t>node.default</a:t>
            </a:r>
            <a:r>
              <a:rPr lang="en-US" dirty="0"/>
              <a:t>['haproxy']['members'] = members</a:t>
            </a:r>
          </a:p>
          <a:p>
            <a:endParaRPr lang="en-US" dirty="0"/>
          </a:p>
          <a:p>
            <a:r>
              <a:rPr lang="en-US" dirty="0" err="1"/>
              <a:t>include_recipe</a:t>
            </a:r>
            <a:r>
              <a:rPr lang="en-US" dirty="0"/>
              <a:t> "haproxy::default"</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~/chef-repo/cookbooks/</a:t>
            </a:r>
            <a:r>
              <a:rPr lang="en-US" dirty="0" err="1"/>
              <a:t>myhaproxy</a:t>
            </a:r>
            <a:r>
              <a:rPr lang="en-US" dirty="0"/>
              <a:t>/recipes/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1608856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details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err="1" smtClean="0"/>
              <a:t>all_web_nodes.each</a:t>
            </a:r>
            <a:r>
              <a:rPr lang="en-US" dirty="0" smtClean="0"/>
              <a:t> </a:t>
            </a:r>
            <a:r>
              <a:rPr lang="en-US" dirty="0"/>
              <a:t>do |</a:t>
            </a:r>
            <a:r>
              <a:rPr lang="en-US" dirty="0" err="1"/>
              <a:t>web_node</a:t>
            </a:r>
            <a:r>
              <a:rPr lang="en-US" dirty="0"/>
              <a:t>|</a:t>
            </a:r>
          </a:p>
          <a:p>
            <a:r>
              <a:rPr lang="en-US" dirty="0"/>
              <a:t>  member = { </a:t>
            </a:r>
          </a:p>
          <a:p>
            <a:r>
              <a:rPr lang="en-US" dirty="0"/>
              <a:t>    "hostname" =&gt; </a:t>
            </a:r>
            <a:r>
              <a:rPr lang="en-US" dirty="0" err="1"/>
              <a:t>web_node</a:t>
            </a:r>
            <a:r>
              <a:rPr lang="en-US" dirty="0"/>
              <a:t>["cloud"]["</a:t>
            </a:r>
            <a:r>
              <a:rPr lang="en-US" dirty="0" err="1"/>
              <a:t>public_hostname</a:t>
            </a:r>
            <a:r>
              <a:rPr lang="en-US" dirty="0"/>
              <a:t>"],</a:t>
            </a:r>
          </a:p>
          <a:p>
            <a:r>
              <a:rPr lang="en-US" dirty="0"/>
              <a:t>    "</a:t>
            </a:r>
            <a:r>
              <a:rPr lang="en-US" dirty="0" err="1"/>
              <a:t>ipaddress</a:t>
            </a:r>
            <a:r>
              <a:rPr lang="en-US" dirty="0"/>
              <a:t>" =&gt; </a:t>
            </a:r>
            <a:r>
              <a:rPr lang="en-US" dirty="0" err="1"/>
              <a:t>web_node</a:t>
            </a:r>
            <a:r>
              <a:rPr lang="en-US" dirty="0"/>
              <a:t>["cloud"]["public_ipv4"],</a:t>
            </a:r>
          </a:p>
          <a:p>
            <a:r>
              <a:rPr lang="en-US" dirty="0"/>
              <a:t>    "port" =&gt; 80,</a:t>
            </a:r>
          </a:p>
          <a:p>
            <a:r>
              <a:rPr lang="en-US" dirty="0"/>
              <a:t>    "</a:t>
            </a:r>
            <a:r>
              <a:rPr lang="en-US" dirty="0" err="1"/>
              <a:t>ssl_port</a:t>
            </a:r>
            <a:r>
              <a:rPr lang="en-US" dirty="0"/>
              <a:t>" =&gt; 80</a:t>
            </a:r>
          </a:p>
          <a:p>
            <a:r>
              <a:rPr lang="en-US" dirty="0"/>
              <a:t>  }</a:t>
            </a:r>
          </a:p>
          <a:p>
            <a:r>
              <a:rPr lang="en-US" dirty="0"/>
              <a:t>  </a:t>
            </a:r>
            <a:r>
              <a:rPr lang="en-US" dirty="0" err="1" smtClean="0"/>
              <a:t>members.push</a:t>
            </a:r>
            <a:r>
              <a:rPr lang="en-US" dirty="0" smtClean="0"/>
              <a:t>(member)</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~/chef-repo/cookbooks/</a:t>
            </a:r>
            <a:r>
              <a:rPr lang="en-US" dirty="0" err="1"/>
              <a:t>myhaproxy</a:t>
            </a:r>
            <a:r>
              <a:rPr lang="en-US" dirty="0"/>
              <a:t>/recipes/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30683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6624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recipe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t>all_web_nodes = search("node","role:web")</a:t>
            </a:r>
          </a:p>
          <a:p>
            <a:endParaRPr lang="en-US" dirty="0"/>
          </a:p>
          <a:p>
            <a:r>
              <a:rPr lang="en-US" dirty="0"/>
              <a:t>members = []</a:t>
            </a:r>
          </a:p>
          <a:p>
            <a:endParaRPr lang="en-US" dirty="0"/>
          </a:p>
          <a:p>
            <a:r>
              <a:rPr lang="en-US" dirty="0"/>
              <a:t>all_web_nodes.each do |web_node|</a:t>
            </a:r>
          </a:p>
          <a:p>
            <a:r>
              <a:rPr lang="en-US" dirty="0" smtClean="0"/>
              <a:t>  </a:t>
            </a:r>
            <a:r>
              <a:rPr lang="en-US" dirty="0"/>
              <a:t>member = { </a:t>
            </a:r>
          </a:p>
          <a:p>
            <a:r>
              <a:rPr lang="en-US" dirty="0"/>
              <a:t>    "hostname" =&gt; web_node["cloud"]["public_hostname"],</a:t>
            </a:r>
          </a:p>
          <a:p>
            <a:r>
              <a:rPr lang="en-US" dirty="0"/>
              <a:t>    "ipaddress" =&gt; web_node["cloud"]["public_ipv4"],</a:t>
            </a:r>
          </a:p>
          <a:p>
            <a:r>
              <a:rPr lang="en-US" dirty="0"/>
              <a:t>    "port" =&gt; 80,</a:t>
            </a:r>
          </a:p>
          <a:p>
            <a:r>
              <a:rPr lang="en-US" dirty="0"/>
              <a:t>    "ssl_port" =&gt; 80</a:t>
            </a:r>
          </a:p>
          <a:p>
            <a:r>
              <a:rPr lang="en-US" dirty="0"/>
              <a:t>  }</a:t>
            </a:r>
          </a:p>
          <a:p>
            <a:r>
              <a:rPr lang="en-US" dirty="0" smtClean="0"/>
              <a:t>  </a:t>
            </a:r>
            <a:r>
              <a:rPr lang="en-US" dirty="0"/>
              <a:t>members.push(member)</a:t>
            </a:r>
          </a:p>
          <a:p>
            <a:r>
              <a:rPr lang="en-US" dirty="0"/>
              <a:t>end</a:t>
            </a:r>
          </a:p>
          <a:p>
            <a:endParaRPr lang="en-US" dirty="0"/>
          </a:p>
          <a:p>
            <a:r>
              <a:rPr lang="en-US" dirty="0"/>
              <a:t>node.default['haproxy']['members'] = members</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66565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949444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597827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t>name             'myhaproxy'</a:t>
            </a:r>
          </a:p>
          <a:p>
            <a:r>
              <a:rPr lang="en-US" dirty="0"/>
              <a:t>maintainer       'The Authors'</a:t>
            </a:r>
          </a:p>
          <a:p>
            <a:r>
              <a:rPr lang="en-US" dirty="0"/>
              <a:t>maintainer_email 'you@example.com'</a:t>
            </a:r>
          </a:p>
          <a:p>
            <a:r>
              <a:rPr lang="en-US" dirty="0"/>
              <a:t>license          'all_rights'</a:t>
            </a:r>
          </a:p>
          <a:p>
            <a:r>
              <a:rPr lang="en-US" dirty="0"/>
              <a:t>description      'Installs/Configures myhaproxy'</a:t>
            </a:r>
          </a:p>
          <a:p>
            <a:r>
              <a:rPr lang="en-US" dirty="0"/>
              <a:t>long_description 'Installs/Configures myhaproxy'</a:t>
            </a:r>
          </a:p>
          <a:p>
            <a:r>
              <a:rPr lang="en-US" dirty="0"/>
              <a:t>version          </a:t>
            </a:r>
            <a:r>
              <a:rPr lang="en-US" dirty="0" smtClean="0"/>
              <a:t>'1.0.0</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1095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t>Resolving 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Using cpu (0.2.0)</a:t>
            </a:r>
          </a:p>
          <a:p>
            <a:r>
              <a:rPr lang="en-US" dirty="0"/>
              <a:t>Using haproxy (1.6.6)</a:t>
            </a:r>
          </a:p>
          <a:p>
            <a:r>
              <a:rPr lang="en-US" dirty="0"/>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t>$ cd ~/chef-repo/cookbooks/myhaproxy</a:t>
            </a:r>
          </a:p>
          <a:p>
            <a:r>
              <a:rPr lang="en-US" dirty="0" smtClean="0"/>
              <a:t>$ berks install</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36392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dirty="0"/>
              <a:t>Uploaded build-essential (2.2.3) to: 'https://api.opscode.com:443/organizations/steveessentials2'</a:t>
            </a:r>
          </a:p>
          <a:p>
            <a:r>
              <a:rPr lang="en-US" dirty="0"/>
              <a:t>Uploaded cpu (0.2.0) to: 'https://api.opscode.com:443/organizations/steveessentials2'</a:t>
            </a:r>
          </a:p>
          <a:p>
            <a:r>
              <a:rPr lang="en-US" dirty="0"/>
              <a:t>Uploaded haproxy (1.6.6) to: 'https://api.opscode.com:443/organizations/steveessentials2'</a:t>
            </a:r>
          </a:p>
          <a:p>
            <a:r>
              <a:rPr lang="en-US" dirty="0"/>
              <a:t>Uploaded myhaproxy (1.0.0) to: 'https://api.opscode.com:443/organizations/steveessentials2'</a:t>
            </a:r>
          </a:p>
          <a:p>
            <a:r>
              <a:rPr lang="en-US" dirty="0"/>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274510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a:t>
            </a:r>
            <a:endParaRPr lang="en-US" dirty="0"/>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dirty="0"/>
              <a:t>$ knife ssh </a:t>
            </a:r>
            <a:r>
              <a:rPr lang="en-US" dirty="0" smtClean="0"/>
              <a:t>"role:proxy" </a:t>
            </a:r>
            <a:r>
              <a:rPr lang="en-US" dirty="0"/>
              <a:t>-x </a:t>
            </a:r>
            <a:r>
              <a:rPr lang="en-US" dirty="0" smtClean="0"/>
              <a:t>USER -</a:t>
            </a:r>
            <a:r>
              <a:rPr lang="en-US" dirty="0"/>
              <a:t>P </a:t>
            </a:r>
            <a:r>
              <a:rPr lang="en-US" dirty="0" smtClean="0"/>
              <a:t>PWD "</a:t>
            </a:r>
            <a:r>
              <a:rPr lang="en-US" dirty="0"/>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08797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5257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783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65146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728866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80095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043569018"/>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123972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279025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149670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6301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800" dirty="0" err="1"/>
              <a:t>all_web_nodes</a:t>
            </a:r>
            <a:r>
              <a:rPr lang="en-US" sz="4800" dirty="0"/>
              <a:t> = search("node","</a:t>
            </a:r>
            <a:r>
              <a:rPr lang="en-US" sz="4800" dirty="0" err="1"/>
              <a:t>role:web</a:t>
            </a:r>
            <a:r>
              <a:rPr lang="en-US" sz="4800" dirty="0"/>
              <a:t>")</a:t>
            </a: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105512"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76290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875661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endParaRPr lang="en-US" b="1" dirty="0" smtClean="0"/>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endParaRPr lang="en-US" b="1" dirty="0" smtClean="0"/>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a:t>
            </a:r>
            <a:r>
              <a:rPr lang="en-US" b="1" dirty="0" smtClean="0"/>
              <a:t>index or items to search</a:t>
            </a:r>
            <a:endParaRPr lang="en-US" b="1" dirty="0" smtClean="0"/>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384587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17143</TotalTime>
  <Words>4021</Words>
  <Application>Microsoft Macintosh PowerPoint</Application>
  <PresentationFormat>Custom</PresentationFormat>
  <Paragraphs>418</Paragraphs>
  <Slides>30</Slides>
  <Notes>29</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PowerPoint Presentation</vt:lpstr>
    </vt:vector>
  </TitlesOfParts>
  <Manager>&lt;Content Manager Name Here&gt;</Manager>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2028</cp:revision>
  <cp:lastPrinted>2015-02-07T23:49:10Z</cp:lastPrinted>
  <dcterms:created xsi:type="dcterms:W3CDTF">2012-09-13T17:36:07Z</dcterms:created>
  <dcterms:modified xsi:type="dcterms:W3CDTF">2015-09-28T21:26:43Z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